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1" r:id="rId2"/>
    <p:sldId id="265" r:id="rId3"/>
    <p:sldId id="281" r:id="rId4"/>
    <p:sldId id="318" r:id="rId5"/>
    <p:sldId id="280" r:id="rId6"/>
    <p:sldId id="306" r:id="rId7"/>
    <p:sldId id="308" r:id="rId8"/>
    <p:sldId id="309" r:id="rId9"/>
    <p:sldId id="316" r:id="rId10"/>
    <p:sldId id="313" r:id="rId11"/>
    <p:sldId id="315" r:id="rId12"/>
    <p:sldId id="314" r:id="rId13"/>
    <p:sldId id="317" r:id="rId14"/>
    <p:sldId id="319" r:id="rId15"/>
    <p:sldId id="325" r:id="rId16"/>
    <p:sldId id="312" r:id="rId17"/>
    <p:sldId id="258" r:id="rId18"/>
  </p:sldIdLst>
  <p:sldSz cx="12192000" cy="6858000"/>
  <p:notesSz cx="7010400" cy="92964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1" autoAdjust="0"/>
    <p:restoredTop sz="94626"/>
  </p:normalViewPr>
  <p:slideViewPr>
    <p:cSldViewPr snapToGrid="0">
      <p:cViewPr varScale="1">
        <p:scale>
          <a:sx n="116" d="100"/>
          <a:sy n="116" d="100"/>
        </p:scale>
        <p:origin x="9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C3870-AFAB-4545-A04F-27ABCC35CD97}" type="doc">
      <dgm:prSet loTypeId="urn:microsoft.com/office/officeart/2005/8/layout/hierarchy5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B0154F-64EA-433C-87CF-C68CD581ECE0}">
      <dgm:prSet phldrT="[Text]" custT="1"/>
      <dgm:spPr/>
      <dgm:t>
        <a:bodyPr/>
        <a:lstStyle/>
        <a:p>
          <a:pPr algn="ctr"/>
          <a:r>
            <a:rPr lang="en-US" sz="2000" dirty="0">
              <a:latin typeface="Aptos" panose="020B0004020202020204" pitchFamily="34" charset="0"/>
            </a:rPr>
            <a:t>Antrenörlük Bağlamları</a:t>
          </a:r>
        </a:p>
      </dgm:t>
    </dgm:pt>
    <dgm:pt modelId="{00D2DCA9-1EE3-4BD8-A92C-0070F91491C8}" type="parTrans" cxnId="{B7651FBE-262E-4269-A157-BA37132B6C3D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171277B1-B04C-49CF-94C5-1C0D4048DBD7}" type="sibTrans" cxnId="{B7651FBE-262E-4269-A157-BA37132B6C3D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2554756B-7E67-4FBE-9D61-A0E1E2DBDC73}">
      <dgm:prSet phldrT="[Text]" custT="1"/>
      <dgm:spPr/>
      <dgm:t>
        <a:bodyPr/>
        <a:lstStyle/>
        <a:p>
          <a:pPr algn="ctr"/>
          <a:r>
            <a:rPr lang="en-US" sz="2000">
              <a:latin typeface="Aptos" panose="020B0004020202020204" pitchFamily="34" charset="0"/>
            </a:rPr>
            <a:t>Katılım</a:t>
          </a:r>
        </a:p>
      </dgm:t>
    </dgm:pt>
    <dgm:pt modelId="{778FCA18-2639-41BA-BB60-1EA0EB39109F}" type="parTrans" cxnId="{D89615EA-3DDC-47D7-BE3A-1567BA1981CE}">
      <dgm:prSet custT="1"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52DDA566-C65A-4EDE-9DD7-A447FFCC9165}" type="sibTrans" cxnId="{D89615EA-3DDC-47D7-BE3A-1567BA1981CE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16E33239-43F2-481E-8EAD-2FC2CAE16947}">
      <dgm:prSet phldrT="[Text]" custT="1"/>
      <dgm:spPr/>
      <dgm:t>
        <a:bodyPr/>
        <a:lstStyle/>
        <a:p>
          <a:pPr algn="ctr"/>
          <a:r>
            <a:rPr lang="en-US" sz="2000">
              <a:latin typeface="Aptos" panose="020B0004020202020204" pitchFamily="34" charset="0"/>
            </a:rPr>
            <a:t>Çocuk</a:t>
          </a:r>
        </a:p>
      </dgm:t>
    </dgm:pt>
    <dgm:pt modelId="{440DDF88-4E96-44D2-8613-C01F6713D2E4}" type="parTrans" cxnId="{7C1310FA-F938-45E4-98CA-A9CB8F3D20F1}">
      <dgm:prSet custT="1"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F8CB0232-5592-4D75-AE28-3EACC03D6B19}" type="sibTrans" cxnId="{7C1310FA-F938-45E4-98CA-A9CB8F3D20F1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249F7849-DD94-4E83-B2E5-B151D79CD3FB}">
      <dgm:prSet phldrT="[Text]" custT="1"/>
      <dgm:spPr/>
      <dgm:t>
        <a:bodyPr/>
        <a:lstStyle/>
        <a:p>
          <a:pPr algn="ctr"/>
          <a:r>
            <a:rPr lang="en-US" sz="2000" dirty="0">
              <a:latin typeface="Aptos" panose="020B0004020202020204" pitchFamily="34" charset="0"/>
            </a:rPr>
            <a:t>Gençler ve Yetişkinler</a:t>
          </a:r>
        </a:p>
      </dgm:t>
    </dgm:pt>
    <dgm:pt modelId="{C13497F3-A1FE-463F-BC67-AC2016B8B513}" type="parTrans" cxnId="{C4E70B57-1CD5-4FE4-AFD7-DEDBDCD11E04}">
      <dgm:prSet custT="1"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EBEF3D71-471E-49A1-B6E2-E469F8BBB824}" type="sibTrans" cxnId="{C4E70B57-1CD5-4FE4-AFD7-DEDBDCD11E04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A6CB27FE-FFA5-4FA6-B95C-9948B866AFF7}">
      <dgm:prSet phldrT="[Text]" custT="1"/>
      <dgm:spPr/>
      <dgm:t>
        <a:bodyPr/>
        <a:lstStyle/>
        <a:p>
          <a:pPr algn="ctr"/>
          <a:r>
            <a:rPr lang="en-US" sz="2000">
              <a:latin typeface="Aptos" panose="020B0004020202020204" pitchFamily="34" charset="0"/>
            </a:rPr>
            <a:t>Performans</a:t>
          </a:r>
        </a:p>
      </dgm:t>
    </dgm:pt>
    <dgm:pt modelId="{AECCDD59-89EC-482F-8709-6D6103476047}" type="parTrans" cxnId="{83AD02AE-A54C-421C-AE7C-1BBBE080120F}">
      <dgm:prSet custT="1"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D3B9C910-61B3-4788-99DB-0650E6D15851}" type="sibTrans" cxnId="{83AD02AE-A54C-421C-AE7C-1BBBE080120F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D43254F4-AE9F-4EC7-B20C-77D0E0FAFD20}">
      <dgm:prSet phldrT="[Text]" custT="1"/>
      <dgm:spPr/>
      <dgm:t>
        <a:bodyPr/>
        <a:lstStyle/>
        <a:p>
          <a:pPr algn="ctr"/>
          <a:r>
            <a:rPr lang="tr-TR" sz="2000">
              <a:latin typeface="Aptos" panose="020B0004020202020204" pitchFamily="34" charset="0"/>
            </a:rPr>
            <a:t>Gençler</a:t>
          </a:r>
          <a:endParaRPr lang="en-US" sz="2000">
            <a:latin typeface="Aptos" panose="020B0004020202020204" pitchFamily="34" charset="0"/>
          </a:endParaRPr>
        </a:p>
      </dgm:t>
    </dgm:pt>
    <dgm:pt modelId="{C4943168-A592-4F94-945B-E3E96A75666C}" type="parTrans" cxnId="{50779B50-219D-4F49-9B74-9E3806EB1DA3}">
      <dgm:prSet custT="1"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8513ADAD-8B48-4391-9C1F-D1E440A7B1EE}" type="sibTrans" cxnId="{50779B50-219D-4F49-9B74-9E3806EB1DA3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56775E46-7970-48A1-B433-F74EA6E2B638}">
      <dgm:prSet custT="1"/>
      <dgm:spPr/>
      <dgm:t>
        <a:bodyPr/>
        <a:lstStyle/>
        <a:p>
          <a:pPr algn="ctr"/>
          <a:r>
            <a:rPr lang="en-US" sz="2000" dirty="0">
              <a:latin typeface="Aptos" panose="020B0004020202020204" pitchFamily="34" charset="0"/>
            </a:rPr>
            <a:t>Yetişkinler</a:t>
          </a:r>
        </a:p>
      </dgm:t>
    </dgm:pt>
    <dgm:pt modelId="{29E26565-37A1-4B21-9B90-037364E54D70}" type="parTrans" cxnId="{5BCBD78A-1CDE-4E23-B13F-189F3B5A19C0}">
      <dgm:prSet custT="1"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5EE5597F-BBF6-49D1-BCC9-DB7395CC6E4D}" type="sibTrans" cxnId="{5BCBD78A-1CDE-4E23-B13F-189F3B5A19C0}">
      <dgm:prSet/>
      <dgm:spPr/>
      <dgm:t>
        <a:bodyPr/>
        <a:lstStyle/>
        <a:p>
          <a:pPr algn="ctr"/>
          <a:endParaRPr lang="en-US" sz="2000">
            <a:latin typeface="Aptos" panose="020B0004020202020204" pitchFamily="34" charset="0"/>
          </a:endParaRPr>
        </a:p>
      </dgm:t>
    </dgm:pt>
    <dgm:pt modelId="{D7F4AF5C-9F18-4D5A-B556-C4656857010A}" type="pres">
      <dgm:prSet presAssocID="{E81C3870-AFAB-4545-A04F-27ABCC35CD9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084A2AD-62EC-4C35-A8AB-7F31EA3A5F7F}" type="pres">
      <dgm:prSet presAssocID="{E81C3870-AFAB-4545-A04F-27ABCC35CD97}" presName="hierFlow" presStyleCnt="0"/>
      <dgm:spPr/>
    </dgm:pt>
    <dgm:pt modelId="{FD29BC87-8BC0-4F11-9CCE-2566A6B2721F}" type="pres">
      <dgm:prSet presAssocID="{E81C3870-AFAB-4545-A04F-27ABCC35CD9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A9EAA54-5EAF-41F5-8C55-4167607BC6D5}" type="pres">
      <dgm:prSet presAssocID="{44B0154F-64EA-433C-87CF-C68CD581ECE0}" presName="Name17" presStyleCnt="0"/>
      <dgm:spPr/>
    </dgm:pt>
    <dgm:pt modelId="{CFBC89CF-3D5C-4419-A61E-1007F157A683}" type="pres">
      <dgm:prSet presAssocID="{44B0154F-64EA-433C-87CF-C68CD581ECE0}" presName="level1Shape" presStyleLbl="node0" presStyleIdx="0" presStyleCnt="1">
        <dgm:presLayoutVars>
          <dgm:chPref val="3"/>
        </dgm:presLayoutVars>
      </dgm:prSet>
      <dgm:spPr/>
    </dgm:pt>
    <dgm:pt modelId="{180D3198-6116-4965-928B-144C79D8C934}" type="pres">
      <dgm:prSet presAssocID="{44B0154F-64EA-433C-87CF-C68CD581ECE0}" presName="hierChild2" presStyleCnt="0"/>
      <dgm:spPr/>
    </dgm:pt>
    <dgm:pt modelId="{4ECBEED1-FABC-49A6-BF7D-F948DA282FF0}" type="pres">
      <dgm:prSet presAssocID="{778FCA18-2639-41BA-BB60-1EA0EB39109F}" presName="Name25" presStyleLbl="parChTrans1D2" presStyleIdx="0" presStyleCnt="2"/>
      <dgm:spPr/>
    </dgm:pt>
    <dgm:pt modelId="{1799704B-11FC-4ECF-9B1F-1A413561C60C}" type="pres">
      <dgm:prSet presAssocID="{778FCA18-2639-41BA-BB60-1EA0EB39109F}" presName="connTx" presStyleLbl="parChTrans1D2" presStyleIdx="0" presStyleCnt="2"/>
      <dgm:spPr/>
    </dgm:pt>
    <dgm:pt modelId="{7C0EDDC4-85ED-41B4-B8F5-12440997ACA0}" type="pres">
      <dgm:prSet presAssocID="{2554756B-7E67-4FBE-9D61-A0E1E2DBDC73}" presName="Name30" presStyleCnt="0"/>
      <dgm:spPr/>
    </dgm:pt>
    <dgm:pt modelId="{8CF0B4DB-A4D7-4E78-8867-DA29C1ED9FF8}" type="pres">
      <dgm:prSet presAssocID="{2554756B-7E67-4FBE-9D61-A0E1E2DBDC73}" presName="level2Shape" presStyleLbl="node2" presStyleIdx="0" presStyleCnt="2"/>
      <dgm:spPr/>
    </dgm:pt>
    <dgm:pt modelId="{1A87016E-FF1C-4902-A6D4-F10F7B3E946B}" type="pres">
      <dgm:prSet presAssocID="{2554756B-7E67-4FBE-9D61-A0E1E2DBDC73}" presName="hierChild3" presStyleCnt="0"/>
      <dgm:spPr/>
    </dgm:pt>
    <dgm:pt modelId="{5E2BB252-6D6A-44D9-A410-16E4563D6508}" type="pres">
      <dgm:prSet presAssocID="{440DDF88-4E96-44D2-8613-C01F6713D2E4}" presName="Name25" presStyleLbl="parChTrans1D3" presStyleIdx="0" presStyleCnt="4"/>
      <dgm:spPr/>
    </dgm:pt>
    <dgm:pt modelId="{6CE7BCEA-8A6C-4BBB-BDD9-269F00862872}" type="pres">
      <dgm:prSet presAssocID="{440DDF88-4E96-44D2-8613-C01F6713D2E4}" presName="connTx" presStyleLbl="parChTrans1D3" presStyleIdx="0" presStyleCnt="4"/>
      <dgm:spPr/>
    </dgm:pt>
    <dgm:pt modelId="{AEFACAC1-4F28-456B-8378-F0CCC4F2BA27}" type="pres">
      <dgm:prSet presAssocID="{16E33239-43F2-481E-8EAD-2FC2CAE16947}" presName="Name30" presStyleCnt="0"/>
      <dgm:spPr/>
    </dgm:pt>
    <dgm:pt modelId="{2C8E4888-FD98-4E97-82EF-D6DF4C3D9B5F}" type="pres">
      <dgm:prSet presAssocID="{16E33239-43F2-481E-8EAD-2FC2CAE16947}" presName="level2Shape" presStyleLbl="node3" presStyleIdx="0" presStyleCnt="4"/>
      <dgm:spPr/>
    </dgm:pt>
    <dgm:pt modelId="{B0E421A8-99D1-4AFC-A8C7-E5EA715DB39F}" type="pres">
      <dgm:prSet presAssocID="{16E33239-43F2-481E-8EAD-2FC2CAE16947}" presName="hierChild3" presStyleCnt="0"/>
      <dgm:spPr/>
    </dgm:pt>
    <dgm:pt modelId="{EAE4F581-E8F9-480E-B228-071FADBD1A30}" type="pres">
      <dgm:prSet presAssocID="{C13497F3-A1FE-463F-BC67-AC2016B8B513}" presName="Name25" presStyleLbl="parChTrans1D3" presStyleIdx="1" presStyleCnt="4"/>
      <dgm:spPr/>
    </dgm:pt>
    <dgm:pt modelId="{65465F5F-5FF3-4AE2-893D-C6ADD3AC213F}" type="pres">
      <dgm:prSet presAssocID="{C13497F3-A1FE-463F-BC67-AC2016B8B513}" presName="connTx" presStyleLbl="parChTrans1D3" presStyleIdx="1" presStyleCnt="4"/>
      <dgm:spPr/>
    </dgm:pt>
    <dgm:pt modelId="{B75205CD-8D67-4FB6-9573-FC92BA1E5261}" type="pres">
      <dgm:prSet presAssocID="{249F7849-DD94-4E83-B2E5-B151D79CD3FB}" presName="Name30" presStyleCnt="0"/>
      <dgm:spPr/>
    </dgm:pt>
    <dgm:pt modelId="{E2B52177-C95B-4C5F-9907-CF5ECEB6374B}" type="pres">
      <dgm:prSet presAssocID="{249F7849-DD94-4E83-B2E5-B151D79CD3FB}" presName="level2Shape" presStyleLbl="node3" presStyleIdx="1" presStyleCnt="4"/>
      <dgm:spPr/>
    </dgm:pt>
    <dgm:pt modelId="{E75993D8-DE76-47A5-BF63-00D996A36365}" type="pres">
      <dgm:prSet presAssocID="{249F7849-DD94-4E83-B2E5-B151D79CD3FB}" presName="hierChild3" presStyleCnt="0"/>
      <dgm:spPr/>
    </dgm:pt>
    <dgm:pt modelId="{04A5EB77-221F-45AB-A1BF-D54523EE9C09}" type="pres">
      <dgm:prSet presAssocID="{AECCDD59-89EC-482F-8709-6D6103476047}" presName="Name25" presStyleLbl="parChTrans1D2" presStyleIdx="1" presStyleCnt="2"/>
      <dgm:spPr/>
    </dgm:pt>
    <dgm:pt modelId="{37856FA0-118F-4574-8228-5851F07AD264}" type="pres">
      <dgm:prSet presAssocID="{AECCDD59-89EC-482F-8709-6D6103476047}" presName="connTx" presStyleLbl="parChTrans1D2" presStyleIdx="1" presStyleCnt="2"/>
      <dgm:spPr/>
    </dgm:pt>
    <dgm:pt modelId="{56FD4476-F398-4296-B816-4BAFC8CD7E87}" type="pres">
      <dgm:prSet presAssocID="{A6CB27FE-FFA5-4FA6-B95C-9948B866AFF7}" presName="Name30" presStyleCnt="0"/>
      <dgm:spPr/>
    </dgm:pt>
    <dgm:pt modelId="{5CF29E5B-B534-4F2A-A772-E50B198027FF}" type="pres">
      <dgm:prSet presAssocID="{A6CB27FE-FFA5-4FA6-B95C-9948B866AFF7}" presName="level2Shape" presStyleLbl="node2" presStyleIdx="1" presStyleCnt="2"/>
      <dgm:spPr/>
    </dgm:pt>
    <dgm:pt modelId="{41885C0B-A7FF-4DCC-9B00-9DC8FBDC3CFA}" type="pres">
      <dgm:prSet presAssocID="{A6CB27FE-FFA5-4FA6-B95C-9948B866AFF7}" presName="hierChild3" presStyleCnt="0"/>
      <dgm:spPr/>
    </dgm:pt>
    <dgm:pt modelId="{16BA4AF2-5BC2-4FDF-BCA7-8C0436D1CFEA}" type="pres">
      <dgm:prSet presAssocID="{C4943168-A592-4F94-945B-E3E96A75666C}" presName="Name25" presStyleLbl="parChTrans1D3" presStyleIdx="2" presStyleCnt="4"/>
      <dgm:spPr/>
    </dgm:pt>
    <dgm:pt modelId="{448ECC93-D39E-4925-883A-3017D58CF41D}" type="pres">
      <dgm:prSet presAssocID="{C4943168-A592-4F94-945B-E3E96A75666C}" presName="connTx" presStyleLbl="parChTrans1D3" presStyleIdx="2" presStyleCnt="4"/>
      <dgm:spPr/>
    </dgm:pt>
    <dgm:pt modelId="{D8D4CE70-CE91-4CE4-BA80-DA54BA14CEC1}" type="pres">
      <dgm:prSet presAssocID="{D43254F4-AE9F-4EC7-B20C-77D0E0FAFD20}" presName="Name30" presStyleCnt="0"/>
      <dgm:spPr/>
    </dgm:pt>
    <dgm:pt modelId="{8ABAA165-E844-4BDA-A6FB-270F1944723A}" type="pres">
      <dgm:prSet presAssocID="{D43254F4-AE9F-4EC7-B20C-77D0E0FAFD20}" presName="level2Shape" presStyleLbl="node3" presStyleIdx="2" presStyleCnt="4"/>
      <dgm:spPr/>
    </dgm:pt>
    <dgm:pt modelId="{5CF8BE19-5AB8-4AFF-8D41-74E38D566DC8}" type="pres">
      <dgm:prSet presAssocID="{D43254F4-AE9F-4EC7-B20C-77D0E0FAFD20}" presName="hierChild3" presStyleCnt="0"/>
      <dgm:spPr/>
    </dgm:pt>
    <dgm:pt modelId="{56EA5A02-1AE0-4DE9-8363-D858A9F0931D}" type="pres">
      <dgm:prSet presAssocID="{29E26565-37A1-4B21-9B90-037364E54D70}" presName="Name25" presStyleLbl="parChTrans1D3" presStyleIdx="3" presStyleCnt="4"/>
      <dgm:spPr/>
    </dgm:pt>
    <dgm:pt modelId="{22088346-C75F-4B6D-A03C-05F200BD99DA}" type="pres">
      <dgm:prSet presAssocID="{29E26565-37A1-4B21-9B90-037364E54D70}" presName="connTx" presStyleLbl="parChTrans1D3" presStyleIdx="3" presStyleCnt="4"/>
      <dgm:spPr/>
    </dgm:pt>
    <dgm:pt modelId="{26A5EADB-4E20-4DEC-90C9-5D199EB93149}" type="pres">
      <dgm:prSet presAssocID="{56775E46-7970-48A1-B433-F74EA6E2B638}" presName="Name30" presStyleCnt="0"/>
      <dgm:spPr/>
    </dgm:pt>
    <dgm:pt modelId="{8E8FE127-AB2B-49EC-8436-4A9263B3B868}" type="pres">
      <dgm:prSet presAssocID="{56775E46-7970-48A1-B433-F74EA6E2B638}" presName="level2Shape" presStyleLbl="node3" presStyleIdx="3" presStyleCnt="4"/>
      <dgm:spPr/>
    </dgm:pt>
    <dgm:pt modelId="{40AD47C1-C47D-46F4-AD76-E29720DAFF86}" type="pres">
      <dgm:prSet presAssocID="{56775E46-7970-48A1-B433-F74EA6E2B638}" presName="hierChild3" presStyleCnt="0"/>
      <dgm:spPr/>
    </dgm:pt>
    <dgm:pt modelId="{D095C63B-A8A7-4C3D-A029-28DD28C46631}" type="pres">
      <dgm:prSet presAssocID="{E81C3870-AFAB-4545-A04F-27ABCC35CD97}" presName="bgShapesFlow" presStyleCnt="0"/>
      <dgm:spPr/>
    </dgm:pt>
  </dgm:ptLst>
  <dgm:cxnLst>
    <dgm:cxn modelId="{BD779600-5142-45DB-B22E-DB7D022ED84F}" type="presOf" srcId="{29E26565-37A1-4B21-9B90-037364E54D70}" destId="{22088346-C75F-4B6D-A03C-05F200BD99DA}" srcOrd="1" destOrd="0" presId="urn:microsoft.com/office/officeart/2005/8/layout/hierarchy5"/>
    <dgm:cxn modelId="{3642F71E-29F0-4C17-8DF6-9C84523A28BB}" type="presOf" srcId="{440DDF88-4E96-44D2-8613-C01F6713D2E4}" destId="{5E2BB252-6D6A-44D9-A410-16E4563D6508}" srcOrd="0" destOrd="0" presId="urn:microsoft.com/office/officeart/2005/8/layout/hierarchy5"/>
    <dgm:cxn modelId="{8D31D530-D1B5-482B-A89B-92F23982BB9A}" type="presOf" srcId="{56775E46-7970-48A1-B433-F74EA6E2B638}" destId="{8E8FE127-AB2B-49EC-8436-4A9263B3B868}" srcOrd="0" destOrd="0" presId="urn:microsoft.com/office/officeart/2005/8/layout/hierarchy5"/>
    <dgm:cxn modelId="{1A9D8C38-5D9B-4B85-9BF6-18252114BAC9}" type="presOf" srcId="{2554756B-7E67-4FBE-9D61-A0E1E2DBDC73}" destId="{8CF0B4DB-A4D7-4E78-8867-DA29C1ED9FF8}" srcOrd="0" destOrd="0" presId="urn:microsoft.com/office/officeart/2005/8/layout/hierarchy5"/>
    <dgm:cxn modelId="{4D962843-32C4-4673-AF97-9CD2BB69FC23}" type="presOf" srcId="{16E33239-43F2-481E-8EAD-2FC2CAE16947}" destId="{2C8E4888-FD98-4E97-82EF-D6DF4C3D9B5F}" srcOrd="0" destOrd="0" presId="urn:microsoft.com/office/officeart/2005/8/layout/hierarchy5"/>
    <dgm:cxn modelId="{3C992746-032A-42A0-8A18-C8B65839A0CC}" type="presOf" srcId="{778FCA18-2639-41BA-BB60-1EA0EB39109F}" destId="{4ECBEED1-FABC-49A6-BF7D-F948DA282FF0}" srcOrd="0" destOrd="0" presId="urn:microsoft.com/office/officeart/2005/8/layout/hierarchy5"/>
    <dgm:cxn modelId="{448D694A-3EB8-4CD5-B5A1-80D0AF11C3E2}" type="presOf" srcId="{D43254F4-AE9F-4EC7-B20C-77D0E0FAFD20}" destId="{8ABAA165-E844-4BDA-A6FB-270F1944723A}" srcOrd="0" destOrd="0" presId="urn:microsoft.com/office/officeart/2005/8/layout/hierarchy5"/>
    <dgm:cxn modelId="{50779B50-219D-4F49-9B74-9E3806EB1DA3}" srcId="{A6CB27FE-FFA5-4FA6-B95C-9948B866AFF7}" destId="{D43254F4-AE9F-4EC7-B20C-77D0E0FAFD20}" srcOrd="0" destOrd="0" parTransId="{C4943168-A592-4F94-945B-E3E96A75666C}" sibTransId="{8513ADAD-8B48-4391-9C1F-D1E440A7B1EE}"/>
    <dgm:cxn modelId="{C4E70B57-1CD5-4FE4-AFD7-DEDBDCD11E04}" srcId="{2554756B-7E67-4FBE-9D61-A0E1E2DBDC73}" destId="{249F7849-DD94-4E83-B2E5-B151D79CD3FB}" srcOrd="1" destOrd="0" parTransId="{C13497F3-A1FE-463F-BC67-AC2016B8B513}" sibTransId="{EBEF3D71-471E-49A1-B6E2-E469F8BBB824}"/>
    <dgm:cxn modelId="{E4606362-606B-4C91-91A5-2CA6566F05B0}" type="presOf" srcId="{AECCDD59-89EC-482F-8709-6D6103476047}" destId="{37856FA0-118F-4574-8228-5851F07AD264}" srcOrd="1" destOrd="0" presId="urn:microsoft.com/office/officeart/2005/8/layout/hierarchy5"/>
    <dgm:cxn modelId="{1D07C764-44F0-4349-A0EE-DBA2644EAC05}" type="presOf" srcId="{29E26565-37A1-4B21-9B90-037364E54D70}" destId="{56EA5A02-1AE0-4DE9-8363-D858A9F0931D}" srcOrd="0" destOrd="0" presId="urn:microsoft.com/office/officeart/2005/8/layout/hierarchy5"/>
    <dgm:cxn modelId="{6CEAB07E-6845-49B4-99EB-E6DAC03D9748}" type="presOf" srcId="{249F7849-DD94-4E83-B2E5-B151D79CD3FB}" destId="{E2B52177-C95B-4C5F-9907-CF5ECEB6374B}" srcOrd="0" destOrd="0" presId="urn:microsoft.com/office/officeart/2005/8/layout/hierarchy5"/>
    <dgm:cxn modelId="{5023B286-8385-49FF-91F5-6EF0ABBC3CE4}" type="presOf" srcId="{E81C3870-AFAB-4545-A04F-27ABCC35CD97}" destId="{D7F4AF5C-9F18-4D5A-B556-C4656857010A}" srcOrd="0" destOrd="0" presId="urn:microsoft.com/office/officeart/2005/8/layout/hierarchy5"/>
    <dgm:cxn modelId="{611FCC89-4E17-48CE-B4C5-E35365A07D80}" type="presOf" srcId="{C13497F3-A1FE-463F-BC67-AC2016B8B513}" destId="{65465F5F-5FF3-4AE2-893D-C6ADD3AC213F}" srcOrd="1" destOrd="0" presId="urn:microsoft.com/office/officeart/2005/8/layout/hierarchy5"/>
    <dgm:cxn modelId="{5BCBD78A-1CDE-4E23-B13F-189F3B5A19C0}" srcId="{A6CB27FE-FFA5-4FA6-B95C-9948B866AFF7}" destId="{56775E46-7970-48A1-B433-F74EA6E2B638}" srcOrd="1" destOrd="0" parTransId="{29E26565-37A1-4B21-9B90-037364E54D70}" sibTransId="{5EE5597F-BBF6-49D1-BCC9-DB7395CC6E4D}"/>
    <dgm:cxn modelId="{F2CBC6A0-2BA7-4BC0-8247-1BC984CEDD2C}" type="presOf" srcId="{A6CB27FE-FFA5-4FA6-B95C-9948B866AFF7}" destId="{5CF29E5B-B534-4F2A-A772-E50B198027FF}" srcOrd="0" destOrd="0" presId="urn:microsoft.com/office/officeart/2005/8/layout/hierarchy5"/>
    <dgm:cxn modelId="{87E7F8AB-7454-4A0F-B759-443852B3B0D5}" type="presOf" srcId="{44B0154F-64EA-433C-87CF-C68CD581ECE0}" destId="{CFBC89CF-3D5C-4419-A61E-1007F157A683}" srcOrd="0" destOrd="0" presId="urn:microsoft.com/office/officeart/2005/8/layout/hierarchy5"/>
    <dgm:cxn modelId="{83AD02AE-A54C-421C-AE7C-1BBBE080120F}" srcId="{44B0154F-64EA-433C-87CF-C68CD581ECE0}" destId="{A6CB27FE-FFA5-4FA6-B95C-9948B866AFF7}" srcOrd="1" destOrd="0" parTransId="{AECCDD59-89EC-482F-8709-6D6103476047}" sibTransId="{D3B9C910-61B3-4788-99DB-0650E6D15851}"/>
    <dgm:cxn modelId="{22B1F3B8-1D11-493B-8FC8-8E7E5B66953D}" type="presOf" srcId="{440DDF88-4E96-44D2-8613-C01F6713D2E4}" destId="{6CE7BCEA-8A6C-4BBB-BDD9-269F00862872}" srcOrd="1" destOrd="0" presId="urn:microsoft.com/office/officeart/2005/8/layout/hierarchy5"/>
    <dgm:cxn modelId="{AB7CFDB9-7962-4827-977C-BCD77C22670E}" type="presOf" srcId="{C4943168-A592-4F94-945B-E3E96A75666C}" destId="{16BA4AF2-5BC2-4FDF-BCA7-8C0436D1CFEA}" srcOrd="0" destOrd="0" presId="urn:microsoft.com/office/officeart/2005/8/layout/hierarchy5"/>
    <dgm:cxn modelId="{B7651FBE-262E-4269-A157-BA37132B6C3D}" srcId="{E81C3870-AFAB-4545-A04F-27ABCC35CD97}" destId="{44B0154F-64EA-433C-87CF-C68CD581ECE0}" srcOrd="0" destOrd="0" parTransId="{00D2DCA9-1EE3-4BD8-A92C-0070F91491C8}" sibTransId="{171277B1-B04C-49CF-94C5-1C0D4048DBD7}"/>
    <dgm:cxn modelId="{926191CF-DDDF-4970-81AC-56CC7A7A0514}" type="presOf" srcId="{778FCA18-2639-41BA-BB60-1EA0EB39109F}" destId="{1799704B-11FC-4ECF-9B1F-1A413561C60C}" srcOrd="1" destOrd="0" presId="urn:microsoft.com/office/officeart/2005/8/layout/hierarchy5"/>
    <dgm:cxn modelId="{5C0454D0-C61E-4DFB-9D5A-BCF89A55A8DD}" type="presOf" srcId="{C4943168-A592-4F94-945B-E3E96A75666C}" destId="{448ECC93-D39E-4925-883A-3017D58CF41D}" srcOrd="1" destOrd="0" presId="urn:microsoft.com/office/officeart/2005/8/layout/hierarchy5"/>
    <dgm:cxn modelId="{DE59A7D6-5302-4A94-9EEB-B23BEEECB6CE}" type="presOf" srcId="{AECCDD59-89EC-482F-8709-6D6103476047}" destId="{04A5EB77-221F-45AB-A1BF-D54523EE9C09}" srcOrd="0" destOrd="0" presId="urn:microsoft.com/office/officeart/2005/8/layout/hierarchy5"/>
    <dgm:cxn modelId="{DF7CC6D9-E78B-4766-A11E-7AC874C55DF7}" type="presOf" srcId="{C13497F3-A1FE-463F-BC67-AC2016B8B513}" destId="{EAE4F581-E8F9-480E-B228-071FADBD1A30}" srcOrd="0" destOrd="0" presId="urn:microsoft.com/office/officeart/2005/8/layout/hierarchy5"/>
    <dgm:cxn modelId="{D89615EA-3DDC-47D7-BE3A-1567BA1981CE}" srcId="{44B0154F-64EA-433C-87CF-C68CD581ECE0}" destId="{2554756B-7E67-4FBE-9D61-A0E1E2DBDC73}" srcOrd="0" destOrd="0" parTransId="{778FCA18-2639-41BA-BB60-1EA0EB39109F}" sibTransId="{52DDA566-C65A-4EDE-9DD7-A447FFCC9165}"/>
    <dgm:cxn modelId="{7C1310FA-F938-45E4-98CA-A9CB8F3D20F1}" srcId="{2554756B-7E67-4FBE-9D61-A0E1E2DBDC73}" destId="{16E33239-43F2-481E-8EAD-2FC2CAE16947}" srcOrd="0" destOrd="0" parTransId="{440DDF88-4E96-44D2-8613-C01F6713D2E4}" sibTransId="{F8CB0232-5592-4D75-AE28-3EACC03D6B19}"/>
    <dgm:cxn modelId="{9C6274E8-6696-40ED-A5C2-458C99CFFF7E}" type="presParOf" srcId="{D7F4AF5C-9F18-4D5A-B556-C4656857010A}" destId="{9084A2AD-62EC-4C35-A8AB-7F31EA3A5F7F}" srcOrd="0" destOrd="0" presId="urn:microsoft.com/office/officeart/2005/8/layout/hierarchy5"/>
    <dgm:cxn modelId="{F58C933C-397A-417B-AACF-7ACF7DFF481B}" type="presParOf" srcId="{9084A2AD-62EC-4C35-A8AB-7F31EA3A5F7F}" destId="{FD29BC87-8BC0-4F11-9CCE-2566A6B2721F}" srcOrd="0" destOrd="0" presId="urn:microsoft.com/office/officeart/2005/8/layout/hierarchy5"/>
    <dgm:cxn modelId="{59DCF423-4FF1-49FB-B6D8-FB0DEE1055FC}" type="presParOf" srcId="{FD29BC87-8BC0-4F11-9CCE-2566A6B2721F}" destId="{EA9EAA54-5EAF-41F5-8C55-4167607BC6D5}" srcOrd="0" destOrd="0" presId="urn:microsoft.com/office/officeart/2005/8/layout/hierarchy5"/>
    <dgm:cxn modelId="{5F973516-69B5-4331-8091-8B2F4B00DDE7}" type="presParOf" srcId="{EA9EAA54-5EAF-41F5-8C55-4167607BC6D5}" destId="{CFBC89CF-3D5C-4419-A61E-1007F157A683}" srcOrd="0" destOrd="0" presId="urn:microsoft.com/office/officeart/2005/8/layout/hierarchy5"/>
    <dgm:cxn modelId="{3683063E-CCC1-4E32-A6C8-3CF7238C5608}" type="presParOf" srcId="{EA9EAA54-5EAF-41F5-8C55-4167607BC6D5}" destId="{180D3198-6116-4965-928B-144C79D8C934}" srcOrd="1" destOrd="0" presId="urn:microsoft.com/office/officeart/2005/8/layout/hierarchy5"/>
    <dgm:cxn modelId="{CE2EB6A3-F8E8-4364-A80C-A7B8E0F2D754}" type="presParOf" srcId="{180D3198-6116-4965-928B-144C79D8C934}" destId="{4ECBEED1-FABC-49A6-BF7D-F948DA282FF0}" srcOrd="0" destOrd="0" presId="urn:microsoft.com/office/officeart/2005/8/layout/hierarchy5"/>
    <dgm:cxn modelId="{EEA429E1-B332-45B7-8FCA-16235CE610E7}" type="presParOf" srcId="{4ECBEED1-FABC-49A6-BF7D-F948DA282FF0}" destId="{1799704B-11FC-4ECF-9B1F-1A413561C60C}" srcOrd="0" destOrd="0" presId="urn:microsoft.com/office/officeart/2005/8/layout/hierarchy5"/>
    <dgm:cxn modelId="{8CD18E34-9A30-4BE2-A0C2-2BD1CDA4D8C0}" type="presParOf" srcId="{180D3198-6116-4965-928B-144C79D8C934}" destId="{7C0EDDC4-85ED-41B4-B8F5-12440997ACA0}" srcOrd="1" destOrd="0" presId="urn:microsoft.com/office/officeart/2005/8/layout/hierarchy5"/>
    <dgm:cxn modelId="{33E05068-40AD-48C5-B283-E9704FEFE0D0}" type="presParOf" srcId="{7C0EDDC4-85ED-41B4-B8F5-12440997ACA0}" destId="{8CF0B4DB-A4D7-4E78-8867-DA29C1ED9FF8}" srcOrd="0" destOrd="0" presId="urn:microsoft.com/office/officeart/2005/8/layout/hierarchy5"/>
    <dgm:cxn modelId="{D3FF43FB-0538-470E-86A9-5A09C821A4D1}" type="presParOf" srcId="{7C0EDDC4-85ED-41B4-B8F5-12440997ACA0}" destId="{1A87016E-FF1C-4902-A6D4-F10F7B3E946B}" srcOrd="1" destOrd="0" presId="urn:microsoft.com/office/officeart/2005/8/layout/hierarchy5"/>
    <dgm:cxn modelId="{8502BC2F-2E1F-4AF2-84B9-497842A54C88}" type="presParOf" srcId="{1A87016E-FF1C-4902-A6D4-F10F7B3E946B}" destId="{5E2BB252-6D6A-44D9-A410-16E4563D6508}" srcOrd="0" destOrd="0" presId="urn:microsoft.com/office/officeart/2005/8/layout/hierarchy5"/>
    <dgm:cxn modelId="{000505AE-4C12-4804-80B8-D9ECDF1F37E4}" type="presParOf" srcId="{5E2BB252-6D6A-44D9-A410-16E4563D6508}" destId="{6CE7BCEA-8A6C-4BBB-BDD9-269F00862872}" srcOrd="0" destOrd="0" presId="urn:microsoft.com/office/officeart/2005/8/layout/hierarchy5"/>
    <dgm:cxn modelId="{BB6961BB-4E78-45E7-A422-84BCBF0352F9}" type="presParOf" srcId="{1A87016E-FF1C-4902-A6D4-F10F7B3E946B}" destId="{AEFACAC1-4F28-456B-8378-F0CCC4F2BA27}" srcOrd="1" destOrd="0" presId="urn:microsoft.com/office/officeart/2005/8/layout/hierarchy5"/>
    <dgm:cxn modelId="{7B8645F9-1F86-4F25-910B-CDB90C4A51F5}" type="presParOf" srcId="{AEFACAC1-4F28-456B-8378-F0CCC4F2BA27}" destId="{2C8E4888-FD98-4E97-82EF-D6DF4C3D9B5F}" srcOrd="0" destOrd="0" presId="urn:microsoft.com/office/officeart/2005/8/layout/hierarchy5"/>
    <dgm:cxn modelId="{721FE1CB-353F-48E2-9E1D-82226C9AD99A}" type="presParOf" srcId="{AEFACAC1-4F28-456B-8378-F0CCC4F2BA27}" destId="{B0E421A8-99D1-4AFC-A8C7-E5EA715DB39F}" srcOrd="1" destOrd="0" presId="urn:microsoft.com/office/officeart/2005/8/layout/hierarchy5"/>
    <dgm:cxn modelId="{B6AE008B-C224-4299-8BF5-82926A1CA242}" type="presParOf" srcId="{1A87016E-FF1C-4902-A6D4-F10F7B3E946B}" destId="{EAE4F581-E8F9-480E-B228-071FADBD1A30}" srcOrd="2" destOrd="0" presId="urn:microsoft.com/office/officeart/2005/8/layout/hierarchy5"/>
    <dgm:cxn modelId="{1CCB857A-0381-497F-9E69-8864EBFD78CC}" type="presParOf" srcId="{EAE4F581-E8F9-480E-B228-071FADBD1A30}" destId="{65465F5F-5FF3-4AE2-893D-C6ADD3AC213F}" srcOrd="0" destOrd="0" presId="urn:microsoft.com/office/officeart/2005/8/layout/hierarchy5"/>
    <dgm:cxn modelId="{A9E07A42-E58E-466F-9078-6A89B4234CA6}" type="presParOf" srcId="{1A87016E-FF1C-4902-A6D4-F10F7B3E946B}" destId="{B75205CD-8D67-4FB6-9573-FC92BA1E5261}" srcOrd="3" destOrd="0" presId="urn:microsoft.com/office/officeart/2005/8/layout/hierarchy5"/>
    <dgm:cxn modelId="{5A2A54BE-795C-4E01-9BA4-B2357DB5D1D0}" type="presParOf" srcId="{B75205CD-8D67-4FB6-9573-FC92BA1E5261}" destId="{E2B52177-C95B-4C5F-9907-CF5ECEB6374B}" srcOrd="0" destOrd="0" presId="urn:microsoft.com/office/officeart/2005/8/layout/hierarchy5"/>
    <dgm:cxn modelId="{C2FC744F-9BAD-4FD4-9F80-D8962CB97CBE}" type="presParOf" srcId="{B75205CD-8D67-4FB6-9573-FC92BA1E5261}" destId="{E75993D8-DE76-47A5-BF63-00D996A36365}" srcOrd="1" destOrd="0" presId="urn:microsoft.com/office/officeart/2005/8/layout/hierarchy5"/>
    <dgm:cxn modelId="{5C7B74A8-4C17-4E62-A4B1-D8B6DC336DD3}" type="presParOf" srcId="{180D3198-6116-4965-928B-144C79D8C934}" destId="{04A5EB77-221F-45AB-A1BF-D54523EE9C09}" srcOrd="2" destOrd="0" presId="urn:microsoft.com/office/officeart/2005/8/layout/hierarchy5"/>
    <dgm:cxn modelId="{72A1CBF5-1F08-4EE8-B794-7911B0B43732}" type="presParOf" srcId="{04A5EB77-221F-45AB-A1BF-D54523EE9C09}" destId="{37856FA0-118F-4574-8228-5851F07AD264}" srcOrd="0" destOrd="0" presId="urn:microsoft.com/office/officeart/2005/8/layout/hierarchy5"/>
    <dgm:cxn modelId="{9F5C7B38-7BC5-4ED2-99A5-AD3B20A0B3A4}" type="presParOf" srcId="{180D3198-6116-4965-928B-144C79D8C934}" destId="{56FD4476-F398-4296-B816-4BAFC8CD7E87}" srcOrd="3" destOrd="0" presId="urn:microsoft.com/office/officeart/2005/8/layout/hierarchy5"/>
    <dgm:cxn modelId="{332B2F32-1E95-412F-8C3A-D1483C8BC1F1}" type="presParOf" srcId="{56FD4476-F398-4296-B816-4BAFC8CD7E87}" destId="{5CF29E5B-B534-4F2A-A772-E50B198027FF}" srcOrd="0" destOrd="0" presId="urn:microsoft.com/office/officeart/2005/8/layout/hierarchy5"/>
    <dgm:cxn modelId="{134A834B-13AB-43B5-AE0F-EBB2428424A0}" type="presParOf" srcId="{56FD4476-F398-4296-B816-4BAFC8CD7E87}" destId="{41885C0B-A7FF-4DCC-9B00-9DC8FBDC3CFA}" srcOrd="1" destOrd="0" presId="urn:microsoft.com/office/officeart/2005/8/layout/hierarchy5"/>
    <dgm:cxn modelId="{7FF47D66-8E67-491C-9959-0F94158512DB}" type="presParOf" srcId="{41885C0B-A7FF-4DCC-9B00-9DC8FBDC3CFA}" destId="{16BA4AF2-5BC2-4FDF-BCA7-8C0436D1CFEA}" srcOrd="0" destOrd="0" presId="urn:microsoft.com/office/officeart/2005/8/layout/hierarchy5"/>
    <dgm:cxn modelId="{CA1F5559-A94A-4C4D-ADD7-46047C34DB3C}" type="presParOf" srcId="{16BA4AF2-5BC2-4FDF-BCA7-8C0436D1CFEA}" destId="{448ECC93-D39E-4925-883A-3017D58CF41D}" srcOrd="0" destOrd="0" presId="urn:microsoft.com/office/officeart/2005/8/layout/hierarchy5"/>
    <dgm:cxn modelId="{85C3332C-6C7B-4F9B-8AE3-C7594B0E04F7}" type="presParOf" srcId="{41885C0B-A7FF-4DCC-9B00-9DC8FBDC3CFA}" destId="{D8D4CE70-CE91-4CE4-BA80-DA54BA14CEC1}" srcOrd="1" destOrd="0" presId="urn:microsoft.com/office/officeart/2005/8/layout/hierarchy5"/>
    <dgm:cxn modelId="{4C8455A5-9F2F-47F8-AB48-D248F68DE08F}" type="presParOf" srcId="{D8D4CE70-CE91-4CE4-BA80-DA54BA14CEC1}" destId="{8ABAA165-E844-4BDA-A6FB-270F1944723A}" srcOrd="0" destOrd="0" presId="urn:microsoft.com/office/officeart/2005/8/layout/hierarchy5"/>
    <dgm:cxn modelId="{CD9FB81B-C7DD-4637-96E1-55E741124DE7}" type="presParOf" srcId="{D8D4CE70-CE91-4CE4-BA80-DA54BA14CEC1}" destId="{5CF8BE19-5AB8-4AFF-8D41-74E38D566DC8}" srcOrd="1" destOrd="0" presId="urn:microsoft.com/office/officeart/2005/8/layout/hierarchy5"/>
    <dgm:cxn modelId="{14B765C4-803F-45C5-8C62-A64442478956}" type="presParOf" srcId="{41885C0B-A7FF-4DCC-9B00-9DC8FBDC3CFA}" destId="{56EA5A02-1AE0-4DE9-8363-D858A9F0931D}" srcOrd="2" destOrd="0" presId="urn:microsoft.com/office/officeart/2005/8/layout/hierarchy5"/>
    <dgm:cxn modelId="{303CCA4E-00A0-4EDC-8050-FC741EAA4327}" type="presParOf" srcId="{56EA5A02-1AE0-4DE9-8363-D858A9F0931D}" destId="{22088346-C75F-4B6D-A03C-05F200BD99DA}" srcOrd="0" destOrd="0" presId="urn:microsoft.com/office/officeart/2005/8/layout/hierarchy5"/>
    <dgm:cxn modelId="{7E2AB050-1D47-4EC2-801F-AC98F47A860E}" type="presParOf" srcId="{41885C0B-A7FF-4DCC-9B00-9DC8FBDC3CFA}" destId="{26A5EADB-4E20-4DEC-90C9-5D199EB93149}" srcOrd="3" destOrd="0" presId="urn:microsoft.com/office/officeart/2005/8/layout/hierarchy5"/>
    <dgm:cxn modelId="{718153AE-6283-4970-AFD1-332348C88413}" type="presParOf" srcId="{26A5EADB-4E20-4DEC-90C9-5D199EB93149}" destId="{8E8FE127-AB2B-49EC-8436-4A9263B3B868}" srcOrd="0" destOrd="0" presId="urn:microsoft.com/office/officeart/2005/8/layout/hierarchy5"/>
    <dgm:cxn modelId="{152260BD-466B-4C54-927A-78B611F73980}" type="presParOf" srcId="{26A5EADB-4E20-4DEC-90C9-5D199EB93149}" destId="{40AD47C1-C47D-46F4-AD76-E29720DAFF86}" srcOrd="1" destOrd="0" presId="urn:microsoft.com/office/officeart/2005/8/layout/hierarchy5"/>
    <dgm:cxn modelId="{778EBC60-88D4-4F40-A877-5C2D9C672D0C}" type="presParOf" srcId="{D7F4AF5C-9F18-4D5A-B556-C4656857010A}" destId="{D095C63B-A8A7-4C3D-A029-28DD28C46631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C89CF-3D5C-4419-A61E-1007F157A683}">
      <dsp:nvSpPr>
        <dsp:cNvPr id="0" name=""/>
        <dsp:cNvSpPr/>
      </dsp:nvSpPr>
      <dsp:spPr>
        <a:xfrm>
          <a:off x="1973" y="1796082"/>
          <a:ext cx="1626153" cy="8130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" panose="020B0004020202020204" pitchFamily="34" charset="0"/>
            </a:rPr>
            <a:t>Antrenörlük Bağlamları</a:t>
          </a:r>
        </a:p>
      </dsp:txBody>
      <dsp:txXfrm>
        <a:off x="25787" y="1819896"/>
        <a:ext cx="1578525" cy="765448"/>
      </dsp:txXfrm>
    </dsp:sp>
    <dsp:sp modelId="{4ECBEED1-FABC-49A6-BF7D-F948DA282FF0}">
      <dsp:nvSpPr>
        <dsp:cNvPr id="0" name=""/>
        <dsp:cNvSpPr/>
      </dsp:nvSpPr>
      <dsp:spPr>
        <a:xfrm rot="18289469">
          <a:off x="1383840" y="1718490"/>
          <a:ext cx="1139033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1139033" y="1661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ptos" panose="020B0004020202020204" pitchFamily="34" charset="0"/>
          </a:endParaRPr>
        </a:p>
      </dsp:txBody>
      <dsp:txXfrm>
        <a:off x="1924881" y="1706625"/>
        <a:ext cx="56951" cy="56951"/>
      </dsp:txXfrm>
    </dsp:sp>
    <dsp:sp modelId="{8CF0B4DB-A4D7-4E78-8867-DA29C1ED9FF8}">
      <dsp:nvSpPr>
        <dsp:cNvPr id="0" name=""/>
        <dsp:cNvSpPr/>
      </dsp:nvSpPr>
      <dsp:spPr>
        <a:xfrm>
          <a:off x="2278587" y="861043"/>
          <a:ext cx="1626153" cy="81307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Katılım</a:t>
          </a:r>
        </a:p>
      </dsp:txBody>
      <dsp:txXfrm>
        <a:off x="2302401" y="884857"/>
        <a:ext cx="1578525" cy="765448"/>
      </dsp:txXfrm>
    </dsp:sp>
    <dsp:sp modelId="{5E2BB252-6D6A-44D9-A410-16E4563D6508}">
      <dsp:nvSpPr>
        <dsp:cNvPr id="0" name=""/>
        <dsp:cNvSpPr/>
      </dsp:nvSpPr>
      <dsp:spPr>
        <a:xfrm rot="19457599">
          <a:off x="3829449" y="1017211"/>
          <a:ext cx="801045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801045" y="1661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ptos" panose="020B0004020202020204" pitchFamily="34" charset="0"/>
          </a:endParaRPr>
        </a:p>
      </dsp:txBody>
      <dsp:txXfrm>
        <a:off x="4209945" y="1013796"/>
        <a:ext cx="40052" cy="40052"/>
      </dsp:txXfrm>
    </dsp:sp>
    <dsp:sp modelId="{2C8E4888-FD98-4E97-82EF-D6DF4C3D9B5F}">
      <dsp:nvSpPr>
        <dsp:cNvPr id="0" name=""/>
        <dsp:cNvSpPr/>
      </dsp:nvSpPr>
      <dsp:spPr>
        <a:xfrm>
          <a:off x="4555202" y="393524"/>
          <a:ext cx="1626153" cy="813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Çocuk</a:t>
          </a:r>
        </a:p>
      </dsp:txBody>
      <dsp:txXfrm>
        <a:off x="4579016" y="417338"/>
        <a:ext cx="1578525" cy="765448"/>
      </dsp:txXfrm>
    </dsp:sp>
    <dsp:sp modelId="{EAE4F581-E8F9-480E-B228-071FADBD1A30}">
      <dsp:nvSpPr>
        <dsp:cNvPr id="0" name=""/>
        <dsp:cNvSpPr/>
      </dsp:nvSpPr>
      <dsp:spPr>
        <a:xfrm rot="2142401">
          <a:off x="3829449" y="1484730"/>
          <a:ext cx="801045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801045" y="1661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ptos" panose="020B0004020202020204" pitchFamily="34" charset="0"/>
          </a:endParaRPr>
        </a:p>
      </dsp:txBody>
      <dsp:txXfrm>
        <a:off x="4209945" y="1481315"/>
        <a:ext cx="40052" cy="40052"/>
      </dsp:txXfrm>
    </dsp:sp>
    <dsp:sp modelId="{E2B52177-C95B-4C5F-9907-CF5ECEB6374B}">
      <dsp:nvSpPr>
        <dsp:cNvPr id="0" name=""/>
        <dsp:cNvSpPr/>
      </dsp:nvSpPr>
      <dsp:spPr>
        <a:xfrm>
          <a:off x="4555202" y="1328563"/>
          <a:ext cx="1626153" cy="813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" panose="020B0004020202020204" pitchFamily="34" charset="0"/>
            </a:rPr>
            <a:t>Gençler ve Yetişkinler</a:t>
          </a:r>
        </a:p>
      </dsp:txBody>
      <dsp:txXfrm>
        <a:off x="4579016" y="1352377"/>
        <a:ext cx="1578525" cy="765448"/>
      </dsp:txXfrm>
    </dsp:sp>
    <dsp:sp modelId="{04A5EB77-221F-45AB-A1BF-D54523EE9C09}">
      <dsp:nvSpPr>
        <dsp:cNvPr id="0" name=""/>
        <dsp:cNvSpPr/>
      </dsp:nvSpPr>
      <dsp:spPr>
        <a:xfrm rot="3310531">
          <a:off x="1383840" y="2653528"/>
          <a:ext cx="1139033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1139033" y="1661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ptos" panose="020B0004020202020204" pitchFamily="34" charset="0"/>
          </a:endParaRPr>
        </a:p>
      </dsp:txBody>
      <dsp:txXfrm>
        <a:off x="1924881" y="2641663"/>
        <a:ext cx="56951" cy="56951"/>
      </dsp:txXfrm>
    </dsp:sp>
    <dsp:sp modelId="{5CF29E5B-B534-4F2A-A772-E50B198027FF}">
      <dsp:nvSpPr>
        <dsp:cNvPr id="0" name=""/>
        <dsp:cNvSpPr/>
      </dsp:nvSpPr>
      <dsp:spPr>
        <a:xfrm>
          <a:off x="2278587" y="2731120"/>
          <a:ext cx="1626153" cy="81307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Performans</a:t>
          </a:r>
        </a:p>
      </dsp:txBody>
      <dsp:txXfrm>
        <a:off x="2302401" y="2754934"/>
        <a:ext cx="1578525" cy="765448"/>
      </dsp:txXfrm>
    </dsp:sp>
    <dsp:sp modelId="{16BA4AF2-5BC2-4FDF-BCA7-8C0436D1CFEA}">
      <dsp:nvSpPr>
        <dsp:cNvPr id="0" name=""/>
        <dsp:cNvSpPr/>
      </dsp:nvSpPr>
      <dsp:spPr>
        <a:xfrm rot="19457599">
          <a:off x="3829449" y="2887287"/>
          <a:ext cx="801045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801045" y="1661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ptos" panose="020B0004020202020204" pitchFamily="34" charset="0"/>
          </a:endParaRPr>
        </a:p>
      </dsp:txBody>
      <dsp:txXfrm>
        <a:off x="4209945" y="2883873"/>
        <a:ext cx="40052" cy="40052"/>
      </dsp:txXfrm>
    </dsp:sp>
    <dsp:sp modelId="{8ABAA165-E844-4BDA-A6FB-270F1944723A}">
      <dsp:nvSpPr>
        <dsp:cNvPr id="0" name=""/>
        <dsp:cNvSpPr/>
      </dsp:nvSpPr>
      <dsp:spPr>
        <a:xfrm>
          <a:off x="4555202" y="2263601"/>
          <a:ext cx="1626153" cy="813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latin typeface="Aptos" panose="020B0004020202020204" pitchFamily="34" charset="0"/>
            </a:rPr>
            <a:t>Gençler</a:t>
          </a:r>
          <a:endParaRPr lang="en-US" sz="2000" kern="1200">
            <a:latin typeface="Aptos" panose="020B0004020202020204" pitchFamily="34" charset="0"/>
          </a:endParaRPr>
        </a:p>
      </dsp:txBody>
      <dsp:txXfrm>
        <a:off x="4579016" y="2287415"/>
        <a:ext cx="1578525" cy="765448"/>
      </dsp:txXfrm>
    </dsp:sp>
    <dsp:sp modelId="{56EA5A02-1AE0-4DE9-8363-D858A9F0931D}">
      <dsp:nvSpPr>
        <dsp:cNvPr id="0" name=""/>
        <dsp:cNvSpPr/>
      </dsp:nvSpPr>
      <dsp:spPr>
        <a:xfrm rot="2142401">
          <a:off x="3829449" y="3354806"/>
          <a:ext cx="801045" cy="33222"/>
        </a:xfrm>
        <a:custGeom>
          <a:avLst/>
          <a:gdLst/>
          <a:ahLst/>
          <a:cxnLst/>
          <a:rect l="0" t="0" r="0" b="0"/>
          <a:pathLst>
            <a:path>
              <a:moveTo>
                <a:pt x="0" y="16611"/>
              </a:moveTo>
              <a:lnTo>
                <a:pt x="801045" y="1661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Aptos" panose="020B0004020202020204" pitchFamily="34" charset="0"/>
          </a:endParaRPr>
        </a:p>
      </dsp:txBody>
      <dsp:txXfrm>
        <a:off x="4209945" y="3351392"/>
        <a:ext cx="40052" cy="40052"/>
      </dsp:txXfrm>
    </dsp:sp>
    <dsp:sp modelId="{8E8FE127-AB2B-49EC-8436-4A9263B3B868}">
      <dsp:nvSpPr>
        <dsp:cNvPr id="0" name=""/>
        <dsp:cNvSpPr/>
      </dsp:nvSpPr>
      <dsp:spPr>
        <a:xfrm>
          <a:off x="4555202" y="3198639"/>
          <a:ext cx="1626153" cy="813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" panose="020B0004020202020204" pitchFamily="34" charset="0"/>
            </a:rPr>
            <a:t>Yetişkinler</a:t>
          </a:r>
        </a:p>
      </dsp:txBody>
      <dsp:txXfrm>
        <a:off x="4579016" y="3222453"/>
        <a:ext cx="1578525" cy="765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B1460A-9F73-4B53-9E26-50291D3233C2}" type="datetimeFigureOut">
              <a:rPr lang="tr-TR" smtClean="0"/>
              <a:t>23.02.2025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C840E6-723B-4935-A56F-5BB1ED4AA5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47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8416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219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5758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DDD51-17F0-7A3C-47D1-7362E3BEB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A7008-DF4E-DE01-B1B0-804E41E5A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7B50C8-992E-FA82-23A9-0C888836E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270EB-6E3F-5291-D2E7-480869FA64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3606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23F23-D8BA-0DDC-9EEC-EA8DCEF36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04931-3F7D-57A6-43DF-97B974DD8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97083-C69E-D0BB-E771-3437E0CC5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3B257-8562-4E92-11E8-0ED242E25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780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AE7A-E177-C3E4-8AA8-08112219A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F864F-F83F-FCD0-A847-32E91D70E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5E700-BF71-BB62-A9B2-4A452F642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0E42D-D60D-42DC-F3C4-8271A6C03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7686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032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543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114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312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087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488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840E6-723B-4935-A56F-5BB1ED4AA53E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931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EC10-492C-D1DA-21BF-703BCEEA7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1DAF4-3712-8DE1-376B-A818B307E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95FBE-3C34-A0C0-AF65-49AEF8D2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88F29-32D6-0B83-E56E-93B6650D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C149C-8784-D4E5-6D23-FE6D2571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229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1DB29-EC33-7459-42A2-EDEFC09DF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DA99B-2CDE-4CC2-2374-49BBF2AB5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A3F42-DBDE-C53A-417C-491CC746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2C5C2-C0B9-4A4C-DCDA-655BC5E7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B378E-A8A7-DCC8-A20F-7FBBFA15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235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C91BB2-648F-2989-BED4-03A0B52878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BA92C-2895-D824-B6B0-1634A858A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7DCD-7078-FE2F-EF58-93FE49407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495F2-B75B-47D2-C233-DB41CC85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A5EC7-4B53-C1E0-200F-68771E14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1485-3E56-AB48-895B-76422B98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77C10-24C8-6EAB-6F72-90AFF979F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2D276-5EEA-C56B-1D37-EB5720C0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34C6-D202-85DB-2274-C72682B8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62D07-A5AA-6EAE-97BD-B9567954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353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9F20-5478-1A49-9994-001645BA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611DD-73D5-EF59-741A-1AE7EF31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B6161-3CAD-AE12-F246-C33975E92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32B5A-600C-66E2-B5F1-C6A5AF0C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FDDF-A76A-4543-D979-B12B37E0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84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D85-5FE3-91B9-0966-25F63124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3424A-5AAE-EAE5-05F0-01B387419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DA556-E40E-0628-B136-BE007ED33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50BFD-CF24-1750-6829-BB4C7C4E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BB1EB-1EBC-F9D9-6FBB-FFE2C49F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749D4-3A14-454D-8F35-BF99D56A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42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5D63F-F6F0-3E9C-011B-C835242A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059D3-3DA9-3521-266B-450DCEC09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29C17-9550-85E1-BE6B-71938D8E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54526A-6BCF-3FF1-2314-643F9075D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758EB-F3C9-F609-072B-572FB200D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E56F1-6A2C-E2CE-EDDE-0331633D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1F9CB-A8C4-0A91-695F-4B5A39D1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AA1110-3603-3254-42E1-034E667D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952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9003-A652-C5F8-788C-0DFA2CA8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0425D-59CB-8D57-DAF0-FDFC77FE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0BE12-6026-930A-A144-EF442A68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28152-0B7E-3881-91BC-A1945F2F9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89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77A97-108F-2ED3-5475-622E4632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35290-C271-A9CD-8F7D-DF426A7F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65E25-DDAE-7514-67EF-DD14C20F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350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EBD0-D3EA-457D-AE17-F1AC923B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F07A5-3D70-33BC-3B28-7CDC487EE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A4EB6-D53E-9D08-2887-87979858F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03A76-0051-9670-C728-AC1BDA5C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30783-E1B8-BC89-0ECC-A14E9071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F2B54-B6A2-F827-E2E3-BCFB4C75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756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B5E7-4015-CBA6-0BD4-9E2C719B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139D0-EA84-E2CC-22AE-1CD64A0F8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203EE-2799-38A9-F7D6-0B311E612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33F9C-61E0-C7D5-D37D-3A305B3F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9E8CD-03D7-F1D0-9FE0-97D87D0D6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7B924-6CE6-5BD2-990D-E7854FF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5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FF321A-E4E6-29D3-E7B7-8B36B117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9D1F7-03F7-C2F7-C85F-1E03C14A9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AF80F-53CE-FF03-65F6-55C43C0D3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E1C9-3012-4E4F-AE83-3DC4FC130B85}" type="datetimeFigureOut">
              <a:rPr lang="x-none" smtClean="0"/>
              <a:t>23.02.2025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6729-3B77-50FE-4FA2-2A199C32D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27C6-414E-DF34-4A76-78CED234B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F98A5-D083-FE4A-808E-5427B368E95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889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ntrenorum.com/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A8C469-B48A-0492-2234-2AF66BFB59BA}"/>
              </a:ext>
            </a:extLst>
          </p:cNvPr>
          <p:cNvCxnSpPr>
            <a:cxnSpLocks/>
          </p:cNvCxnSpPr>
          <p:nvPr/>
        </p:nvCxnSpPr>
        <p:spPr>
          <a:xfrm>
            <a:off x="881349" y="3076660"/>
            <a:ext cx="105982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D8A2AC-AAC6-96A3-2662-EC39CA45D73C}"/>
              </a:ext>
            </a:extLst>
          </p:cNvPr>
          <p:cNvCxnSpPr>
            <a:cxnSpLocks/>
          </p:cNvCxnSpPr>
          <p:nvPr/>
        </p:nvCxnSpPr>
        <p:spPr>
          <a:xfrm>
            <a:off x="881349" y="4171492"/>
            <a:ext cx="105982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9B05DDA-C508-4445-9F8C-57864A01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18"/>
            <a:ext cx="4435487" cy="990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1D2CC-BA4B-4BF1-BBA5-1A74EFDA8BEF}"/>
              </a:ext>
            </a:extLst>
          </p:cNvPr>
          <p:cNvSpPr txBox="1"/>
          <p:nvPr/>
        </p:nvSpPr>
        <p:spPr>
          <a:xfrm>
            <a:off x="765846" y="3217329"/>
            <a:ext cx="10867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ANTRENÖRLÜK BAĞLAMLARI VE AMAÇLARI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9B3F9-E441-432A-AC89-024006C8B145}"/>
              </a:ext>
            </a:extLst>
          </p:cNvPr>
          <p:cNvSpPr txBox="1"/>
          <p:nvPr/>
        </p:nvSpPr>
        <p:spPr>
          <a:xfrm>
            <a:off x="11088210" y="180118"/>
            <a:ext cx="1331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81092-E237-6115-EF79-885D1ED2C548}"/>
              </a:ext>
            </a:extLst>
          </p:cNvPr>
          <p:cNvSpPr txBox="1"/>
          <p:nvPr/>
        </p:nvSpPr>
        <p:spPr>
          <a:xfrm>
            <a:off x="4030134" y="1913515"/>
            <a:ext cx="367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R" sz="3200" dirty="0">
                <a:solidFill>
                  <a:schemeClr val="bg1"/>
                </a:solidFill>
                <a:latin typeface="Aptos" panose="020B0004020202020204" pitchFamily="34" charset="0"/>
              </a:rPr>
              <a:t>SPORCU VELİSİ</a:t>
            </a:r>
          </a:p>
        </p:txBody>
      </p:sp>
    </p:spTree>
    <p:extLst>
      <p:ext uri="{BB962C8B-B14F-4D97-AF65-F5344CB8AC3E}">
        <p14:creationId xmlns:p14="http://schemas.microsoft.com/office/powerpoint/2010/main" val="199616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493F3CC5-F230-0D92-BD56-CAB1D998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43" y="1358785"/>
            <a:ext cx="6021722" cy="385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Ek olarak,</a:t>
            </a:r>
          </a:p>
          <a:p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Yaşam becerileri gelişmelidir.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Genel iyi oluşu desteklenmelidir.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Spordaki öğrenmeleri uygun yöntemlerle takip edilmelidir. 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Antrenman günlüğü tutma alışkanlığı kazanmalıdır.</a:t>
            </a:r>
          </a:p>
          <a:p>
            <a:pPr marL="1428750" lvl="2">
              <a:lnSpc>
                <a:spcPts val="3300"/>
              </a:lnSpc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4E30A3-791B-4EFC-8168-AD1BA671A254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FDEBE2-BD9C-46DA-AB53-3C384AD0C95B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E92156E-FE0E-416A-BDBC-30A264996E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42" y="1815358"/>
            <a:ext cx="3014888" cy="2963521"/>
          </a:xfrm>
          <a:prstGeom prst="rect">
            <a:avLst/>
          </a:prstGeom>
          <a:noFill/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8C0A9E1F-01C0-069E-5DFC-842548A0B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AFECCE-5E9D-4F5B-D992-C06CD1BA20D3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78A4C43F-153C-FE7F-0991-F76C19C7C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5AF763-ACFF-E930-D43B-AB6C16E2F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4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A6B2F7-53A3-41F9-9522-6DABE0E37C66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BEC885-E449-4417-ACC5-B3A6253092C0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DAF88E4-F056-4E2B-A057-109BE6E60A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60" y="1178586"/>
            <a:ext cx="5709920" cy="4470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D805D97-0248-BE04-FA10-D5A02CF2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A90943-7F0D-1477-468C-6BEFDF52B0CA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21F99874-081B-6F90-8513-FC75317E5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16646B-9333-DBB8-30E3-ECE8F87ED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188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493F3CC5-F230-0D92-BD56-CAB1D998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19" y="1305871"/>
            <a:ext cx="635651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sz="2000" b="1" dirty="0">
                <a:solidFill>
                  <a:srgbClr val="000000"/>
                </a:solidFill>
                <a:highlight>
                  <a:srgbClr val="00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Performans</a:t>
            </a:r>
          </a:p>
          <a:p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Yetişkinler</a:t>
            </a:r>
          </a:p>
          <a:p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Yetişkin sporcuların bütün performans  bileşenlerinde mükemmelleşmesi sağlanmalıdır.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Sporcular takım arkadaşları ile olumlu bağ kurmalıdırlar.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Antrenörler sporcuyu spor sonrası yaşama hazırlamalıdır.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4E30A3-791B-4EFC-8168-AD1BA671A254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FDEBE2-BD9C-46DA-AB53-3C384AD0C95B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A87CCA0-FDD9-446B-A3F0-07B9AD424ED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73366" y="1857889"/>
            <a:ext cx="2940599" cy="3018463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500EB3E4-558A-B447-0D50-5F96E4694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F48C08-5072-0FC1-74B2-B995C0744E47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6CEA81D6-D47B-D4F6-929B-391793B3F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F051B0-1B54-D823-101A-1C8D5FFFE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463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A6B2F7-53A3-41F9-9522-6DABE0E37C66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BEC885-E449-4417-ACC5-B3A6253092C0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6F69036-397B-414E-97B9-B2C1130713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46" y="837013"/>
            <a:ext cx="6096000" cy="47751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FBB9AE06-D3F1-5F2E-9F33-40FBDF347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F902C-F812-C90F-87EF-E09A5AE7A12D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2EFC2966-9C27-90B3-CE16-8FEBBE9C1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295304-047C-5621-63A6-30F74D4DD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222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D23A9-DF37-474E-3851-8565DEE3C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252E54-6AC9-B331-6C64-460DD4D7CBB4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872B0A-7681-77EE-F878-10D2610E4222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6">
            <a:extLst>
              <a:ext uri="{FF2B5EF4-FFF2-40B4-BE49-F238E27FC236}">
                <a16:creationId xmlns:a16="http://schemas.microsoft.com/office/drawing/2014/main" id="{0FDCB1C9-1794-6829-3924-1F43B9C03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4658EA-E9C7-AF54-D10F-ED66D0918B1A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419374B8-D11E-8E09-AA33-B485DEB73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ABF349-9F5F-1D41-7BED-76079B55D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B78EDB0-BBEF-9343-DAEF-8E6BAFC2047B}"/>
              </a:ext>
            </a:extLst>
          </p:cNvPr>
          <p:cNvSpPr txBox="1"/>
          <p:nvPr/>
        </p:nvSpPr>
        <p:spPr>
          <a:xfrm>
            <a:off x="969484" y="1520328"/>
            <a:ext cx="8747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000" dirty="0">
                <a:latin typeface="Aptos" panose="020B0004020202020204" pitchFamily="34" charset="0"/>
              </a:rPr>
              <a:t>Özetle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8BA81-7AB0-CD10-52B1-0BB4CFD2F2E0}"/>
              </a:ext>
            </a:extLst>
          </p:cNvPr>
          <p:cNvSpPr txBox="1"/>
          <p:nvPr/>
        </p:nvSpPr>
        <p:spPr>
          <a:xfrm>
            <a:off x="1443209" y="2038120"/>
            <a:ext cx="8934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000" dirty="0">
                <a:latin typeface="Aptos" panose="020B0004020202020204" pitchFamily="34" charset="0"/>
              </a:rPr>
              <a:t>Sporcuların yaş, gelişim dönemleri, ihtiyaçları ve spora katılım amaçlarına göre antrenörlük bağlamları şekillenir. </a:t>
            </a:r>
          </a:p>
        </p:txBody>
      </p:sp>
    </p:spTree>
    <p:extLst>
      <p:ext uri="{BB962C8B-B14F-4D97-AF65-F5344CB8AC3E}">
        <p14:creationId xmlns:p14="http://schemas.microsoft.com/office/powerpoint/2010/main" val="220337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C58CF-8CAB-A832-17A5-0D37A6451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C8529A-1BF3-A24D-DB25-9C3EFFD36C43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3F0CCC-DE06-365C-4CB2-460607A9B8C3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C0FEF1C-8424-B91B-1CF6-4E74420D1840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D9640B65-70D7-9BC2-B546-96CB872DE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6DDEC9-15C4-C38C-A907-A2E7FE7E6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6F3D02-7722-A762-FAAA-0FDD0EB91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964" y="1376862"/>
            <a:ext cx="8250562" cy="3536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346A10-6243-FF58-8432-AFC8F4863ADA}"/>
              </a:ext>
            </a:extLst>
          </p:cNvPr>
          <p:cNvSpPr txBox="1"/>
          <p:nvPr/>
        </p:nvSpPr>
        <p:spPr>
          <a:xfrm>
            <a:off x="3955271" y="5322885"/>
            <a:ext cx="4281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400" b="0" i="0" dirty="0">
                <a:solidFill>
                  <a:srgbClr val="0070C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https://www.antrenorum.com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271FFF4-DBD8-13B1-81A1-EE867B197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60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62964D-D5E9-400B-8480-BB20A7B44EC8}"/>
              </a:ext>
            </a:extLst>
          </p:cNvPr>
          <p:cNvSpPr txBox="1"/>
          <p:nvPr/>
        </p:nvSpPr>
        <p:spPr>
          <a:xfrm>
            <a:off x="782198" y="1377338"/>
            <a:ext cx="10708395" cy="18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Kaynakça</a:t>
            </a:r>
          </a:p>
          <a:p>
            <a:pPr marL="447675" indent="-447675"/>
            <a:endParaRPr lang="en-US" sz="1400" b="1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447675" indent="-447675"/>
            <a:r>
              <a:rPr lang="en-US" sz="1400" b="1" dirty="0" err="1">
                <a:latin typeface="Aptos" panose="020B0004020202020204" pitchFamily="34" charset="0"/>
                <a:cs typeface="Arial" panose="020B0604020202020204" pitchFamily="34" charset="0"/>
              </a:rPr>
              <a:t>Côté</a:t>
            </a:r>
            <a:r>
              <a:rPr lang="en-US" sz="1400" b="1" dirty="0">
                <a:latin typeface="Aptos" panose="020B0004020202020204" pitchFamily="34" charset="0"/>
                <a:cs typeface="Arial" panose="020B0604020202020204" pitchFamily="34" charset="0"/>
              </a:rPr>
              <a:t>, J., &amp; Gilbert, W. </a:t>
            </a:r>
            <a:r>
              <a:rPr lang="en-US" sz="1400" dirty="0">
                <a:latin typeface="Aptos" panose="020B0004020202020204" pitchFamily="34" charset="0"/>
                <a:cs typeface="Arial" panose="020B0604020202020204" pitchFamily="34" charset="0"/>
              </a:rPr>
              <a:t>(2009). An integrative definition of coaching effectiveness and expertise. International Journal of Sports Science &amp; Coaching, 4(3), 307–323.</a:t>
            </a:r>
            <a:endParaRPr lang="en-US" altLang="tr-T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br>
              <a:rPr lang="tr-TR" altLang="tr-T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14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288E6A-B03A-43AF-878A-261334EBCD4A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D2FEA1-277B-43CC-A257-8B1E38D1CE7A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155E6-0956-5B10-570C-29E69BD47BC7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C5D898F8-113A-5CF7-5144-2072A28DA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AC958A-372E-7D08-BF33-74EDD41C3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F7A0C8FE-27EF-1E49-402F-744E6A5A9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4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1B7F46-F84F-2F21-7E3D-F0E71408B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538"/>
            <a:ext cx="2397084" cy="1460589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7E9284FF-C769-176C-69FB-D4A8F1218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45" y="2772040"/>
            <a:ext cx="100623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x-none" sz="6000" dirty="0">
                <a:solidFill>
                  <a:schemeClr val="bg1"/>
                </a:solidFill>
                <a:latin typeface="Aptos" panose="020B0004020202020204" pitchFamily="34" charset="0"/>
              </a:rPr>
              <a:t>Teşekkürler</a:t>
            </a:r>
            <a:endParaRPr lang="en-US" altLang="x-none" sz="6000" dirty="0">
              <a:latin typeface="Aptos" panose="020B00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6C0C887C-90E3-635A-E840-940F1DE97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521" y="316368"/>
            <a:ext cx="3569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altLang="x-none" sz="1600" dirty="0">
                <a:solidFill>
                  <a:schemeClr val="bg1"/>
                </a:solidFill>
                <a:latin typeface="Aptos" panose="020B0004020202020204" pitchFamily="34" charset="0"/>
              </a:rPr>
              <a:t>Eğitim</a:t>
            </a:r>
            <a:r>
              <a:rPr lang="en-US" altLang="x-none" sz="1600" dirty="0">
                <a:solidFill>
                  <a:schemeClr val="bg1"/>
                </a:solidFill>
                <a:latin typeface="Aptos" panose="020B0004020202020204" pitchFamily="34" charset="0"/>
              </a:rPr>
              <a:t> Fakültesi</a:t>
            </a:r>
            <a:endParaRPr lang="en-US" altLang="x-none" sz="1600" dirty="0">
              <a:latin typeface="Aptos" panose="020B0004020202020204" pitchFamily="34" charset="0"/>
            </a:endParaRPr>
          </a:p>
          <a:p>
            <a:r>
              <a:rPr lang="en-US" altLang="x-none" sz="1600" dirty="0">
                <a:solidFill>
                  <a:schemeClr val="bg1"/>
                </a:solidFill>
                <a:latin typeface="Aptos" panose="020B0004020202020204" pitchFamily="34" charset="0"/>
              </a:rPr>
              <a:t>Beden Eğitimi ve Spor Bölümü </a:t>
            </a:r>
          </a:p>
        </p:txBody>
      </p:sp>
    </p:spTree>
    <p:extLst>
      <p:ext uri="{BB962C8B-B14F-4D97-AF65-F5344CB8AC3E}">
        <p14:creationId xmlns:p14="http://schemas.microsoft.com/office/powerpoint/2010/main" val="137453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7B36F0-F12F-4DED-A863-FF7F1DDF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378" y="2059421"/>
            <a:ext cx="10159796" cy="9793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Bu </a:t>
            </a:r>
            <a:r>
              <a:rPr lang="tr-TR" sz="2000" dirty="0">
                <a:latin typeface="Aptos" panose="020B0004020202020204" pitchFamily="34" charset="0"/>
                <a:cs typeface="Arial" panose="020B0604020202020204" pitchFamily="34" charset="0"/>
              </a:rPr>
              <a:t>sunu</a:t>
            </a: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 T.C. </a:t>
            </a:r>
            <a:r>
              <a:rPr lang="tr-TR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Gençlik ve Spor Bakanlığı Gençlik Projeleri Destek Programı “Ortak Projeler” kapsamında yürütülen</a:t>
            </a: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tr-TR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Bütüncül Sporcu Gelişimi için Antrenör Yetkinliği Geliştirilmesi</a:t>
            </a: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tr-TR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(Proje No:60549)</a:t>
            </a: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projesi</a:t>
            </a: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için </a:t>
            </a:r>
            <a:r>
              <a:rPr lang="tr-TR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üretilmiştir</a:t>
            </a: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tr-TR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tr-TR" sz="20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4AFC8D-68E0-4A26-8432-6EEA3709F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193" y="3460376"/>
            <a:ext cx="5821634" cy="12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493F3CC5-F230-0D92-BD56-CAB1D998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819" y="1477001"/>
            <a:ext cx="4345411" cy="17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Antrenörlük bağlamları (ortamı), çocuğunuzun spora katılım amaçları ile yaş ve gelişim düzeylerine göre yapılanır. </a:t>
            </a:r>
          </a:p>
          <a:p>
            <a:pPr lvl="1" indent="0" algn="r">
              <a:lnSpc>
                <a:spcPts val="3500"/>
              </a:lnSpc>
            </a:pPr>
            <a:r>
              <a:rPr lang="tr-TR" sz="16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(Côté ve Gilbert, 2009)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6DACB4-05BE-12B4-0F12-D3C2BB203351}"/>
              </a:ext>
            </a:extLst>
          </p:cNvPr>
          <p:cNvCxnSpPr>
            <a:cxnSpLocks/>
          </p:cNvCxnSpPr>
          <p:nvPr/>
        </p:nvCxnSpPr>
        <p:spPr>
          <a:xfrm>
            <a:off x="1175657" y="6193930"/>
            <a:ext cx="995152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7B2B095-DA7B-4D6B-8FB8-B97DE2F62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962204"/>
              </p:ext>
            </p:extLst>
          </p:nvPr>
        </p:nvGraphicFramePr>
        <p:xfrm>
          <a:off x="5150069" y="1554119"/>
          <a:ext cx="6183329" cy="4405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5E01E-AE16-417B-B212-A8C7F3F2A5F6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>
            <a:extLst>
              <a:ext uri="{FF2B5EF4-FFF2-40B4-BE49-F238E27FC236}">
                <a16:creationId xmlns:a16="http://schemas.microsoft.com/office/drawing/2014/main" id="{E771DA2A-5999-4A69-8320-1F4A1DCCC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43" y="202404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E93FC5-694A-4555-8D3D-9CE603DAF4AD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6D83FA9-EBB9-DA33-7E84-8AD8CE1FBECF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EF540B72-DEF7-BC5B-D05E-BC25209BB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EEB89C-5D3A-7C99-FAA4-F9E8F565E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85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B0B8-A164-180E-E535-CC57C3AB7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724298D3-F0A3-3BC4-19BC-5F08AF55F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43" y="1351536"/>
            <a:ext cx="541415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285750"/>
            <a:r>
              <a:rPr lang="tr-TR" sz="2000" b="1" dirty="0">
                <a:solidFill>
                  <a:srgbClr val="000000"/>
                </a:solidFill>
                <a:highlight>
                  <a:srgbClr val="00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Katılım Bağlamı  </a:t>
            </a:r>
          </a:p>
          <a:p>
            <a:pPr marL="285750"/>
            <a:endParaRPr lang="tr-TR" sz="2000" dirty="0">
              <a:solidFill>
                <a:schemeClr val="bg1"/>
              </a:solidFill>
              <a:highlight>
                <a:srgbClr val="0000FF"/>
              </a:highlight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/>
            <a:r>
              <a:rPr lang="tr-TR" sz="20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Çocuklar</a:t>
            </a:r>
            <a:endParaRPr lang="en-TR" sz="2000" dirty="0">
              <a:solidFill>
                <a:schemeClr val="bg1"/>
              </a:solidFill>
              <a:highlight>
                <a:srgbClr val="0000FF"/>
              </a:highlight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1371600" lvl="1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Çocukların sporla bağ kurabilecekleri, eğlenceli ve oyun odaklı bir öğrenme ortamında olmalıdır.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1371600" lvl="1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Çocuklar etkinliklere istekle katılmalı ve katılımı sürdürmelidir. 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1371600" lvl="1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Oyunlar çocukların hareket becerilerini geliştirmelidir ve yaratıcılıklarını desteklemelidir.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C48BFA-BE42-4E44-5F4B-B1C5B82AD915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AAE742-DE84-42E0-6713-3A7215B5FE72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B2E3805-D0AE-FC7F-4CE7-4BD15AABD2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87714" y="2165554"/>
            <a:ext cx="2981886" cy="2838245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905DA30A-54E6-53FB-0F76-0B488D40E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A19EF4-B59A-7F34-E461-387E4C820352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24DA9C60-0999-DF90-B830-094FD40B8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4E6FB4-3ED8-C3E7-C228-E1F31108B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6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7B92D3-4823-435E-AE80-05AC6025F2C5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7F1C83-35CA-4D5B-B587-3E0951DA3DCD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E7824F1-E5DC-5DEC-935F-C863CC5C14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47" y="940250"/>
            <a:ext cx="5577840" cy="5045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4A6B1663-EF0E-2F5B-7C89-A36F561D5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6EF91F-F2E8-E851-2698-E296958DEB31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F7A9604D-DA6A-1111-2C4B-0803AFB38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3C94A5-BD03-796E-92B3-3A825FAD4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104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>
            <a:extLst>
              <a:ext uri="{FF2B5EF4-FFF2-40B4-BE49-F238E27FC236}">
                <a16:creationId xmlns:a16="http://schemas.microsoft.com/office/drawing/2014/main" id="{4152F29D-96A2-41D4-85EF-FB7757E46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06" y="1735447"/>
            <a:ext cx="10063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Antrenör oyun ve etkinlik içeriklerini aşağıdaki unsurları gözeterek özenle hazırlamalıdır: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5241D5-A460-4325-B37E-BF48BAD18C05}"/>
              </a:ext>
            </a:extLst>
          </p:cNvPr>
          <p:cNvSpPr txBox="1"/>
          <p:nvPr/>
        </p:nvSpPr>
        <p:spPr>
          <a:xfrm>
            <a:off x="1035586" y="5213135"/>
            <a:ext cx="98879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Sporcuların g</a:t>
            </a:r>
            <a:r>
              <a:rPr lang="tr-TR" sz="2000" i="1" dirty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elişim takibi amaca uygun </a:t>
            </a:r>
            <a:r>
              <a:rPr lang="en-US" sz="2000" i="1" dirty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ölçme ve değerlendirme</a:t>
            </a:r>
            <a:r>
              <a:rPr lang="tr-TR" sz="2000" i="1" dirty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testler</a:t>
            </a:r>
            <a:r>
              <a:rPr lang="tr-TR" sz="2000" i="1" dirty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 ile yapılmalıdır.</a:t>
            </a:r>
            <a:endParaRPr lang="en-US" sz="2000" i="1" dirty="0">
              <a:solidFill>
                <a:srgbClr val="7030A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6BDBB6-DA6D-4562-A80D-6CB3EDAF5E4C}"/>
              </a:ext>
            </a:extLst>
          </p:cNvPr>
          <p:cNvSpPr/>
          <p:nvPr/>
        </p:nvSpPr>
        <p:spPr>
          <a:xfrm>
            <a:off x="945311" y="2544165"/>
            <a:ext cx="2983612" cy="239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tr-TR" sz="2000" dirty="0">
                <a:solidFill>
                  <a:schemeClr val="bg1"/>
                </a:solidFill>
                <a:highlight>
                  <a:srgbClr val="00808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Temel Hareket Becerileri 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Yer değiştirme 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Dengeleme 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Nesne kontrolü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Birleştirilmiş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7610EF-D4D3-4580-A2F9-5BDB26B169EE}"/>
              </a:ext>
            </a:extLst>
          </p:cNvPr>
          <p:cNvSpPr/>
          <p:nvPr/>
        </p:nvSpPr>
        <p:spPr>
          <a:xfrm>
            <a:off x="4040811" y="2526129"/>
            <a:ext cx="3701668" cy="2370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tr-TR" sz="2000" dirty="0">
                <a:solidFill>
                  <a:schemeClr val="bg1"/>
                </a:solidFill>
                <a:highlight>
                  <a:srgbClr val="00808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Sağlıkla ilgili Fiziksel Uygunluk 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Vücut kompozisyonu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Kalp solunum sistemi (aerobik) dayanıklığı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Kas kuvveti ve dayanıklığı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Esneklik</a:t>
            </a:r>
          </a:p>
          <a:p>
            <a:pPr>
              <a:lnSpc>
                <a:spcPts val="3000"/>
              </a:lnSpc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tr-TR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971978-5DAF-40A6-A1C7-5927C00D61D3}"/>
              </a:ext>
            </a:extLst>
          </p:cNvPr>
          <p:cNvSpPr/>
          <p:nvPr/>
        </p:nvSpPr>
        <p:spPr>
          <a:xfrm>
            <a:off x="7854367" y="2529242"/>
            <a:ext cx="3168758" cy="23677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tr-TR" sz="2000" dirty="0">
                <a:solidFill>
                  <a:schemeClr val="bg1"/>
                </a:solidFill>
                <a:highlight>
                  <a:srgbClr val="00808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Karakter Gelişimi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Sorumluluklar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Öz bakım becerileri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Başkalarına saygı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5DA01D-06B3-4440-9B28-BDA842C340C5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EFF1DE-7585-448C-87E8-D5C2E964EFDA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6">
            <a:extLst>
              <a:ext uri="{FF2B5EF4-FFF2-40B4-BE49-F238E27FC236}">
                <a16:creationId xmlns:a16="http://schemas.microsoft.com/office/drawing/2014/main" id="{5B8575C9-43DE-1ADA-9CBA-8A0C609C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BA7D53-1E6B-D52E-CF70-F2252D810116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5B6A356E-6A6F-19B2-4730-E0A45DC099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EE8187-1354-4E08-947B-F8688EB25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018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493F3CC5-F230-0D92-BD56-CAB1D998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95" y="1203771"/>
            <a:ext cx="636764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sz="2000" b="1" dirty="0">
                <a:solidFill>
                  <a:srgbClr val="000000"/>
                </a:solidFill>
                <a:highlight>
                  <a:srgbClr val="00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Katılım Bağlamı</a:t>
            </a:r>
          </a:p>
          <a:p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Gençler ve Yetişkinler</a:t>
            </a:r>
          </a:p>
          <a:p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Sporcular spor yolu ile sosyalleşmelidir.</a:t>
            </a:r>
          </a:p>
          <a:p>
            <a:pPr marL="285750"/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Eğlenme ve rahatlama duygusu yaşanmalıdır. 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Antrenman yükü makul düzeyde tutulmalıdır. 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Takım arkadaşları ile spor içinde/dışında olumlu bağ kurulmalıdır.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Oyun formunda yarışma etkinlikleri olmalıdır.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3AE9C-37DC-46DA-90D6-3BD8CCB0D8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160" y="1677878"/>
            <a:ext cx="3360285" cy="3290339"/>
          </a:xfrm>
          <a:prstGeom prst="rect">
            <a:avLst/>
          </a:prstGeom>
          <a:noFill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4E30A3-791B-4EFC-8168-AD1BA671A254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FDEBE2-BD9C-46DA-AB53-3C384AD0C95B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6">
            <a:extLst>
              <a:ext uri="{FF2B5EF4-FFF2-40B4-BE49-F238E27FC236}">
                <a16:creationId xmlns:a16="http://schemas.microsoft.com/office/drawing/2014/main" id="{E5CD5FAD-1BC4-EE72-7275-70849C80E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B231D3-2F7E-0FC0-1A12-AC7E0B6DF05A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366DE77B-3B88-7E5B-4A2D-FF4B97B06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9B9D55-C0A2-FADA-7DAA-7D3E31832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476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8E19C-6EF6-4303-9C8F-EA6FE6C33EA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41" y="1214671"/>
            <a:ext cx="6519724" cy="44286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CD2B28-F891-4CE0-B767-3BF18F7B6991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2D1BA7-0D44-4EE4-8503-E16F11A187EA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6">
            <a:extLst>
              <a:ext uri="{FF2B5EF4-FFF2-40B4-BE49-F238E27FC236}">
                <a16:creationId xmlns:a16="http://schemas.microsoft.com/office/drawing/2014/main" id="{42EED7CD-C100-1245-1DD7-D7EBA2E2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4B0168-45A0-D080-2432-7FAABBA032D9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9C72039D-BD7E-8DE6-5D97-E32F515CB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01C832-EBA1-45E0-359B-D6F7B585C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387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493F3CC5-F230-0D92-BD56-CAB1D998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64" y="1262449"/>
            <a:ext cx="561851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sz="2000" b="1" dirty="0">
                <a:solidFill>
                  <a:srgbClr val="000000"/>
                </a:solidFill>
                <a:highlight>
                  <a:srgbClr val="00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Performans</a:t>
            </a:r>
          </a:p>
          <a:p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solidFill>
                  <a:schemeClr val="bg1"/>
                </a:solidFill>
                <a:highlight>
                  <a:srgbClr val="0000FF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Gençler </a:t>
            </a:r>
          </a:p>
          <a:p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Sporcular sporla ilgili oyun kurallarını, görgü kurallarını öğrenmeli; fiziksel uygunluk, hareket becerisi, teknik ve taktik becerileri geliştirmelidir.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Antrenör sporculara yol göstermeli ve gerekli kaynakları sunmalıdır.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Yüksek performans altyapısı bu süreçte oluşturulur.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4E30A3-791B-4EFC-8168-AD1BA671A254}"/>
              </a:ext>
            </a:extLst>
          </p:cNvPr>
          <p:cNvCxnSpPr>
            <a:cxnSpLocks/>
          </p:cNvCxnSpPr>
          <p:nvPr/>
        </p:nvCxnSpPr>
        <p:spPr>
          <a:xfrm>
            <a:off x="681843" y="732173"/>
            <a:ext cx="11010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FDEBE2-BD9C-46DA-AB53-3C384AD0C95B}"/>
              </a:ext>
            </a:extLst>
          </p:cNvPr>
          <p:cNvCxnSpPr>
            <a:cxnSpLocks/>
          </p:cNvCxnSpPr>
          <p:nvPr/>
        </p:nvCxnSpPr>
        <p:spPr>
          <a:xfrm>
            <a:off x="681843" y="6193930"/>
            <a:ext cx="110100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F70D8FB-92F5-4D1D-ACF7-7BA0B81082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638" y="2184972"/>
            <a:ext cx="2940598" cy="3018461"/>
          </a:xfrm>
          <a:prstGeom prst="rect">
            <a:avLst/>
          </a:prstGeom>
          <a:noFill/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AE5CB64C-5783-CE32-551F-2D6C23DF3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2" y="218088"/>
            <a:ext cx="10062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tr-TR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Bölüm 2. Antrenörlük Bağlamları ve Amaçları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75A12-E1FD-84CD-465A-EB2CD9CA1ED6}"/>
              </a:ext>
            </a:extLst>
          </p:cNvPr>
          <p:cNvGrpSpPr/>
          <p:nvPr/>
        </p:nvGrpSpPr>
        <p:grpSpPr>
          <a:xfrm>
            <a:off x="681843" y="6298767"/>
            <a:ext cx="5209803" cy="430887"/>
            <a:chOff x="1064821" y="6115371"/>
            <a:chExt cx="6450453" cy="533498"/>
          </a:xfrm>
        </p:grpSpPr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AFF4D935-3D11-C6EC-2110-155C02E47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791" y="6115371"/>
              <a:ext cx="5239483" cy="53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r>
                <a:rPr lang="tr-TR" altLang="x-none" sz="1100" dirty="0">
                  <a:latin typeface="Aptos" panose="020B0004020202020204" pitchFamily="34" charset="0"/>
                </a:rPr>
                <a:t>Eğitim Fakültesi</a:t>
              </a:r>
              <a:endParaRPr lang="en-US" altLang="x-none" sz="1100" dirty="0">
                <a:latin typeface="Aptos" panose="020B0004020202020204" pitchFamily="34" charset="0"/>
              </a:endParaRPr>
            </a:p>
            <a:p>
              <a:r>
                <a:rPr lang="tr-TR" altLang="x-none" sz="1100" dirty="0">
                  <a:latin typeface="Aptos" panose="020B0004020202020204" pitchFamily="34" charset="0"/>
                </a:rPr>
                <a:t>Beden Eğitimi ve Spor Bölümü</a:t>
              </a:r>
              <a:r>
                <a:rPr lang="en-US" altLang="x-none" sz="1100" dirty="0">
                  <a:latin typeface="Aptos" panose="020B0004020202020204" pitchFamily="34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0F5DF9-155A-0195-0632-93B88493A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197" t="32817" r="18618" b="28721"/>
            <a:stretch/>
          </p:blipFill>
          <p:spPr>
            <a:xfrm>
              <a:off x="1064821" y="6150753"/>
              <a:ext cx="1235467" cy="48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005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583</Words>
  <Application>Microsoft Macintosh PowerPoint</Application>
  <PresentationFormat>Widescreen</PresentationFormat>
  <Paragraphs>146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Gizem Guneri</dc:creator>
  <cp:lastModifiedBy>Microsoft Office User</cp:lastModifiedBy>
  <cp:revision>372</cp:revision>
  <cp:lastPrinted>2024-01-12T06:00:06Z</cp:lastPrinted>
  <dcterms:created xsi:type="dcterms:W3CDTF">2022-11-16T18:47:53Z</dcterms:created>
  <dcterms:modified xsi:type="dcterms:W3CDTF">2025-02-23T09:19:07Z</dcterms:modified>
</cp:coreProperties>
</file>